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0"/>
  </p:notesMasterIdLst>
  <p:handoutMasterIdLst>
    <p:handoutMasterId r:id="rId11"/>
  </p:handoutMasterIdLst>
  <p:sldIdLst>
    <p:sldId id="270" r:id="rId2"/>
    <p:sldId id="257" r:id="rId3"/>
    <p:sldId id="271" r:id="rId4"/>
    <p:sldId id="274" r:id="rId5"/>
    <p:sldId id="267" r:id="rId6"/>
    <p:sldId id="272" r:id="rId7"/>
    <p:sldId id="268" r:id="rId8"/>
    <p:sldId id="275" r:id="rId9"/>
  </p:sldIdLst>
  <p:sldSz cx="12188825"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93827" autoAdjust="0"/>
  </p:normalViewPr>
  <p:slideViewPr>
    <p:cSldViewPr>
      <p:cViewPr varScale="1">
        <p:scale>
          <a:sx n="78" d="100"/>
          <a:sy n="78" d="100"/>
        </p:scale>
        <p:origin x="787" y="43"/>
      </p:cViewPr>
      <p:guideLst>
        <p:guide pos="3839"/>
        <p:guide orient="horz" pos="2160"/>
      </p:guideLst>
    </p:cSldViewPr>
  </p:slideViewPr>
  <p:notesTextViewPr>
    <p:cViewPr>
      <p:scale>
        <a:sx n="1" d="1"/>
        <a:sy n="1" d="1"/>
      </p:scale>
      <p:origin x="0" y="0"/>
    </p:cViewPr>
  </p:notesTextViewPr>
  <p:notesViewPr>
    <p:cSldViewPr showGuides="1">
      <p:cViewPr varScale="1">
        <p:scale>
          <a:sx n="52" d="100"/>
          <a:sy n="52" d="100"/>
        </p:scale>
        <p:origin x="2664" y="3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784AA43A-3F76-4A13-9CD6-36134EB429E3}" type="datetimeFigureOut">
              <a:rPr lang="en-US"/>
              <a:t>11/5/2019</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850423A-8BCE-448E-A97B-03A88B2B12C1}" type="slidenum">
              <a:rPr/>
              <a:t>‹#›</a:t>
            </a:fld>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F674A4F-2B7A-4ECB-A400-260B2FFC03C1}" type="datetimeFigureOut">
              <a:rPr lang="en-US"/>
              <a:t>11/5/2019</a:t>
            </a:fld>
            <a:endParaRPr/>
          </a:p>
        </p:txBody>
      </p:sp>
      <p:sp>
        <p:nvSpPr>
          <p:cNvPr id="4" name="Slide Image Placeholder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1F2A70B-78F2-4DCF-B53B-C990D2FAFB8A}" type="slidenum">
              <a:rPr/>
              <a:t>‹#›</a:t>
            </a:fld>
            <a:endParaRPr/>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2413" y="1905000"/>
            <a:ext cx="9144000" cy="2667000"/>
          </a:xfrm>
        </p:spPr>
        <p:txBody>
          <a:bodyPr>
            <a:noAutofit/>
          </a:bodyPr>
          <a:lstStyle>
            <a:lvl1pPr>
              <a:defRPr sz="5400"/>
            </a:lvl1pPr>
          </a:lstStyle>
          <a:p>
            <a:r>
              <a:rPr lang="en-US"/>
              <a:t>Click to edit Master title style</a:t>
            </a:r>
            <a:endParaRPr/>
          </a:p>
        </p:txBody>
      </p:sp>
      <p:grpSp>
        <p:nvGrpSpPr>
          <p:cNvPr id="256" name="line" descr="Line graphic"/>
          <p:cNvGrpSpPr/>
          <p:nvPr/>
        </p:nvGrpSpPr>
        <p:grpSpPr bwMode="invGray">
          <a:xfrm>
            <a:off x="1584896" y="4724400"/>
            <a:ext cx="8631936" cy="64008"/>
            <a:chOff x="-4110038" y="2703513"/>
            <a:chExt cx="17394239" cy="160336"/>
          </a:xfrm>
          <a:solidFill>
            <a:schemeClr val="accent1"/>
          </a:solidFill>
        </p:grpSpPr>
        <p:sp>
          <p:nvSpPr>
            <p:cNvPr id="257"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9"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Subtitle 2"/>
          <p:cNvSpPr>
            <a:spLocks noGrp="1"/>
          </p:cNvSpPr>
          <p:nvPr>
            <p:ph type="subTitle" idx="1"/>
          </p:nvPr>
        </p:nvSpPr>
        <p:spPr>
          <a:xfrm>
            <a:off x="1522413" y="5105400"/>
            <a:ext cx="9143999" cy="1066800"/>
          </a:xfrm>
        </p:spPr>
        <p:txBody>
          <a:bodyPr/>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7" name="line" descr="Line graphic"/>
          <p:cNvGrpSpPr/>
          <p:nvPr/>
        </p:nvGrpSpPr>
        <p:grpSpPr bwMode="invGray">
          <a:xfrm>
            <a:off x="1522413" y="1514475"/>
            <a:ext cx="10569575" cy="64008"/>
            <a:chOff x="1522413" y="1514475"/>
            <a:chExt cx="10569575" cy="64008"/>
          </a:xfrm>
        </p:grpSpPr>
        <p:sp>
          <p:nvSpPr>
            <p:cNvPr id="8" name="Freeform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p:nvPr>
        </p:nvSpPr>
        <p:spPr/>
        <p:txBody>
          <a:bodyPr vert="eaVert"/>
          <a:lstStyle>
            <a:lvl5pPr>
              <a:defRPr/>
            </a:lvl5pPr>
            <a:lvl6pPr marL="1956816">
              <a:defRPr/>
            </a:lvl6pPr>
            <a:lvl7pPr marL="1956816">
              <a:defRPr/>
            </a:lvl7pPr>
            <a:lvl8pPr marL="1956816">
              <a:defRPr/>
            </a:lvl8pPr>
            <a:lvl9pPr marL="1956816">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11/5/2019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361612" y="274639"/>
            <a:ext cx="1371600" cy="5901747"/>
          </a:xfrm>
        </p:spPr>
        <p:txBody>
          <a:bodyPr vert="eaVert"/>
          <a:lstStyle/>
          <a:p>
            <a:r>
              <a:rPr lang="en-US"/>
              <a:t>Click to edit Master title style</a:t>
            </a:r>
            <a:endParaRPr/>
          </a:p>
        </p:txBody>
      </p:sp>
      <p:grpSp>
        <p:nvGrpSpPr>
          <p:cNvPr id="7" name="line" descr="Line graphic"/>
          <p:cNvGrpSpPr/>
          <p:nvPr/>
        </p:nvGrpSpPr>
        <p:grpSpPr bwMode="invGray">
          <a:xfrm rot="5400000">
            <a:off x="6864412" y="3472598"/>
            <a:ext cx="6492240" cy="64008"/>
            <a:chOff x="1522413" y="1514475"/>
            <a:chExt cx="10569575" cy="64008"/>
          </a:xfrm>
        </p:grpSpPr>
        <p:sp>
          <p:nvSpPr>
            <p:cNvPr id="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3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4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5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Vertical Text Placeholder 2"/>
          <p:cNvSpPr>
            <a:spLocks noGrp="1"/>
          </p:cNvSpPr>
          <p:nvPr>
            <p:ph type="body" orient="vert" idx="1" hasCustomPrompt="1"/>
          </p:nvPr>
        </p:nvSpPr>
        <p:spPr>
          <a:xfrm>
            <a:off x="608012" y="277813"/>
            <a:ext cx="9144001" cy="5898573"/>
          </a:xfrm>
        </p:spPr>
        <p:txBody>
          <a:bodyPr vert="eaVert"/>
          <a:lstStyle>
            <a:lvl5pPr>
              <a:defRPr/>
            </a:lvl5pPr>
            <a:lvl6pPr marL="1261872" indent="0">
              <a:buNone/>
              <a:defRPr/>
            </a:lvl6pPr>
            <a:lvl7pPr>
              <a:defRPr/>
            </a:lvl7pPr>
            <a:lvl8pPr>
              <a:defRPr baseline="0"/>
            </a:lvl8pPr>
            <a:lvl9pPr>
              <a:defRPr baseline="0"/>
            </a:lvl9pPr>
          </a:lstStyle>
          <a:p>
            <a:pPr lvl="0"/>
            <a:r>
              <a:rPr dirty="0"/>
              <a:t>Click to edit Master text styles</a:t>
            </a:r>
          </a:p>
          <a:p>
            <a:pPr lvl="1"/>
            <a:r>
              <a:rPr dirty="0"/>
              <a:t>Second level</a:t>
            </a:r>
          </a:p>
          <a:p>
            <a:pPr lvl="2"/>
            <a:r>
              <a:rPr dirty="0"/>
              <a:t>Third level</a:t>
            </a:r>
          </a:p>
          <a:p>
            <a:pPr lvl="3"/>
            <a:r>
              <a:rPr dirty="0"/>
              <a:t>Fourth level</a:t>
            </a:r>
          </a:p>
          <a:p>
            <a:pPr lvl="4"/>
            <a:r>
              <a:rPr dirty="0"/>
              <a:t>Fifth level</a:t>
            </a:r>
            <a:endParaRPr lang="en-US" dirty="0"/>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11/5/2019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67" name="line" descr="Line graphic"/>
          <p:cNvGrpSpPr/>
          <p:nvPr/>
        </p:nvGrpSpPr>
        <p:grpSpPr bwMode="invGray">
          <a:xfrm>
            <a:off x="1522413" y="1514475"/>
            <a:ext cx="10569575" cy="64008"/>
            <a:chOff x="1522413" y="1514475"/>
            <a:chExt cx="10569575" cy="64008"/>
          </a:xfrm>
        </p:grpSpPr>
        <p:sp>
          <p:nvSpPr>
            <p:cNvPr id="168"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5"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6"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7"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8"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9"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0"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41"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idx="1"/>
          </p:nvPr>
        </p:nvSpPr>
        <p:spPr/>
        <p:txBody>
          <a:bodyPr/>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Footer Placeholder 4"/>
          <p:cNvSpPr>
            <a:spLocks noGrp="1"/>
          </p:cNvSpPr>
          <p:nvPr>
            <p:ph type="ftr" sz="quarter" idx="11"/>
          </p:nvPr>
        </p:nvSpPr>
        <p:spPr/>
        <p:txBody>
          <a:bodyPr/>
          <a:lstStyle/>
          <a:p>
            <a:endParaRPr dirty="0"/>
          </a:p>
        </p:txBody>
      </p:sp>
      <p:sp>
        <p:nvSpPr>
          <p:cNvPr id="4" name="Date Placeholder 3"/>
          <p:cNvSpPr>
            <a:spLocks noGrp="1"/>
          </p:cNvSpPr>
          <p:nvPr>
            <p:ph type="dt" sz="half" idx="10"/>
          </p:nvPr>
        </p:nvSpPr>
        <p:spPr/>
        <p:txBody>
          <a:bodyPr/>
          <a:lstStyle/>
          <a:p>
            <a:fld id="{9AFE8FB1-0A7A-443E-AAF7-31D4FA1AA312}" type="datetimeFigureOut">
              <a:rPr lang="en-US"/>
              <a:t>11/5/2019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dirty="0"/>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413" y="1905000"/>
            <a:ext cx="9144000" cy="2667000"/>
          </a:xfrm>
        </p:spPr>
        <p:txBody>
          <a:bodyPr anchor="b">
            <a:noAutofit/>
          </a:bodyPr>
          <a:lstStyle>
            <a:lvl1pPr algn="l">
              <a:defRPr sz="4400" b="0" cap="none" baseline="0"/>
            </a:lvl1pPr>
          </a:lstStyle>
          <a:p>
            <a:r>
              <a:rPr lang="en-US"/>
              <a:t>Click to edit Master title style</a:t>
            </a:r>
            <a:endParaRPr/>
          </a:p>
        </p:txBody>
      </p:sp>
      <p:grpSp>
        <p:nvGrpSpPr>
          <p:cNvPr id="255" name="line" descr="Line graphic"/>
          <p:cNvGrpSpPr/>
          <p:nvPr/>
        </p:nvGrpSpPr>
        <p:grpSpPr bwMode="invGray">
          <a:xfrm>
            <a:off x="1584896" y="4724400"/>
            <a:ext cx="8631936" cy="64008"/>
            <a:chOff x="-4110038" y="2703513"/>
            <a:chExt cx="17394239" cy="160336"/>
          </a:xfrm>
          <a:solidFill>
            <a:schemeClr val="accent1"/>
          </a:solidFill>
        </p:grpSpPr>
        <p:sp>
          <p:nvSpPr>
            <p:cNvPr id="256" name="Freeform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7" name="Freeform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8" name="Freeform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59" name="Freeform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0" name="Freeform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1" name="Freeform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2" name="Freeform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3" name="Freeform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4" name="Freeform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5" name="Freeform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6" name="Freeform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7" name="Freeform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8" name="Freeform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69" name="Freeform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0" name="Freeform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1" name="Freeform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2" name="Freeform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3" name="Freeform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4" name="Freeform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5" name="Freeform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6" name="Freeform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7" name="Freeform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8" name="Freeform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79" name="Freeform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0" name="Freeform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1" name="Freeform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2" name="Freeform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3" name="Freeform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4" name="Freeform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5" name="Freeform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6" name="Freeform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7" name="Freeform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8" name="Freeform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89" name="Freeform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0" name="Freeform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1" name="Freeform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2" name="Freeform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3" name="Freeform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4" name="Freeform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5" name="Freeform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6" name="Freeform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7" name="Freeform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8" name="Freeform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299" name="Freeform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0" name="Freeform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1" name="Freeform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2" name="Freeform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3" name="Freeform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4" name="Freeform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5" name="Freeform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6" name="Freeform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7" name="Freeform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8" name="Freeform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09" name="Freeform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0" name="Freeform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1" name="Freeform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2" name="Freeform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3" name="Freeform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4" name="Freeform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5" name="Freeform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6" name="Freeform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7" name="Freeform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8" name="Freeform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19" name="Freeform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0" name="Freeform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1" name="Freeform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2" name="Freeform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3" name="Freeform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4" name="Freeform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5" name="Freeform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6" name="Freeform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7" name="Freeform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8" name="Freeform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29" name="Freeform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0" name="Freeform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1" name="Freeform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2" name="Freeform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3" name="Freeform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4" name="Freeform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5" name="Freeform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6" name="Freeform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7" name="Freeform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8" name="Freeform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39" name="Freeform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0" name="Freeform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1" name="Freeform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2" name="Freeform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3" name="Freeform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4" name="Freeform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5" name="Freeform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6" name="Freeform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7" name="Freeform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8" name="Freeform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49" name="Freeform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0" name="Freeform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1" name="Freeform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2" name="Freeform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3" name="Freeform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4" name="Freeform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5" name="Freeform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6" name="Freeform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7" name="Freeform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8" name="Freeform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59" name="Freeform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0" name="Freeform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1" name="Freeform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2" name="Freeform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3" name="Freeform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4" name="Freeform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5" name="Freeform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6" name="Freeform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7" name="Freeform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8" name="Freeform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69" name="Freeform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0" name="Freeform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1" name="Freeform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2" name="Freeform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3" name="Freeform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4" name="Freeform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5" name="Freeform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6" name="Freeform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7" name="Freeform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sp>
          <p:nvSpPr>
            <p:cNvPr id="378" name="Freeform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p>
          </p:txBody>
        </p:sp>
      </p:grpSp>
      <p:sp>
        <p:nvSpPr>
          <p:cNvPr id="3" name="Text Placeholder 2"/>
          <p:cNvSpPr>
            <a:spLocks noGrp="1"/>
          </p:cNvSpPr>
          <p:nvPr>
            <p:ph type="body" idx="1"/>
          </p:nvPr>
        </p:nvSpPr>
        <p:spPr>
          <a:xfrm>
            <a:off x="1522413" y="5102525"/>
            <a:ext cx="9143999" cy="1069675"/>
          </a:xfrm>
        </p:spPr>
        <p:txBody>
          <a:bodyPr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5" name="Footer Placeholder 4"/>
          <p:cNvSpPr>
            <a:spLocks noGrp="1"/>
          </p:cNvSpPr>
          <p:nvPr>
            <p:ph type="ftr" sz="quarter" idx="11"/>
          </p:nvPr>
        </p:nvSpPr>
        <p:spPr/>
        <p:txBody>
          <a:bodyPr/>
          <a:lstStyle/>
          <a:p>
            <a:endParaRPr/>
          </a:p>
        </p:txBody>
      </p:sp>
      <p:sp>
        <p:nvSpPr>
          <p:cNvPr id="4" name="Date Placeholder 3"/>
          <p:cNvSpPr>
            <a:spLocks noGrp="1"/>
          </p:cNvSpPr>
          <p:nvPr>
            <p:ph type="dt" sz="half" idx="10"/>
          </p:nvPr>
        </p:nvSpPr>
        <p:spPr/>
        <p:txBody>
          <a:bodyPr/>
          <a:lstStyle/>
          <a:p>
            <a:fld id="{9AFE8FB1-0A7A-443E-AAF7-31D4FA1AA312}" type="datetimeFigureOut">
              <a:rPr lang="en-US"/>
              <a:t>11/5/2019</a:t>
            </a:fld>
            <a:endParaRPr/>
          </a:p>
        </p:txBody>
      </p:sp>
      <p:sp>
        <p:nvSpPr>
          <p:cNvPr id="6" name="Slide Number Placeholder 5"/>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p>
            <a:r>
              <a:rPr lang="en-US"/>
              <a:t>Click to edit Master title style</a:t>
            </a:r>
            <a:endParaRPr/>
          </a:p>
        </p:txBody>
      </p:sp>
      <p:grpSp>
        <p:nvGrpSpPr>
          <p:cNvPr id="158" name="line" descr="Line graphic"/>
          <p:cNvGrpSpPr/>
          <p:nvPr/>
        </p:nvGrpSpPr>
        <p:grpSpPr bwMode="invGray">
          <a:xfrm>
            <a:off x="1522413" y="1514475"/>
            <a:ext cx="10569575" cy="64008"/>
            <a:chOff x="1522413" y="1514475"/>
            <a:chExt cx="10569575" cy="64008"/>
          </a:xfrm>
        </p:grpSpPr>
        <p:sp>
          <p:nvSpPr>
            <p:cNvPr id="159"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Content Placeholder 2"/>
          <p:cNvSpPr>
            <a:spLocks noGrp="1"/>
          </p:cNvSpPr>
          <p:nvPr>
            <p:ph sz="half" idx="1"/>
          </p:nvPr>
        </p:nvSpPr>
        <p:spPr>
          <a:xfrm>
            <a:off x="1522413" y="1905000"/>
            <a:ext cx="4419599"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246815" y="1905000"/>
            <a:ext cx="4419598" cy="4267200"/>
          </a:xfrm>
        </p:spPr>
        <p:txBody>
          <a:bodyPr>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11/5/2019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lstStyle>
            <a:lvl1pPr>
              <a:defRPr/>
            </a:lvl1pPr>
          </a:lstStyle>
          <a:p>
            <a:r>
              <a:rPr lang="en-US"/>
              <a:t>Click to edit Master title style</a:t>
            </a:r>
            <a:endParaRPr/>
          </a:p>
        </p:txBody>
      </p:sp>
      <p:grpSp>
        <p:nvGrpSpPr>
          <p:cNvPr id="160" name="line" descr="Line graphic"/>
          <p:cNvGrpSpPr/>
          <p:nvPr/>
        </p:nvGrpSpPr>
        <p:grpSpPr bwMode="invGray">
          <a:xfrm>
            <a:off x="1522413" y="1514475"/>
            <a:ext cx="10569575" cy="64008"/>
            <a:chOff x="1522413" y="1514475"/>
            <a:chExt cx="10569575" cy="64008"/>
          </a:xfrm>
        </p:grpSpPr>
        <p:sp>
          <p:nvSpPr>
            <p:cNvPr id="161" name="Freeform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1"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2"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3"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4"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3" name="Text Placeholder 2"/>
          <p:cNvSpPr>
            <a:spLocks noGrp="1"/>
          </p:cNvSpPr>
          <p:nvPr>
            <p:ph type="body" idx="1"/>
          </p:nvPr>
        </p:nvSpPr>
        <p:spPr>
          <a:xfrm>
            <a:off x="1522413"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22413" y="2819399"/>
            <a:ext cx="4416552" cy="3352801"/>
          </a:xfrm>
        </p:spPr>
        <p:txBody>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249860" y="1905000"/>
            <a:ext cx="4416552" cy="762000"/>
          </a:xfrm>
        </p:spPr>
        <p:txBody>
          <a:bodyPr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49860" y="2819399"/>
            <a:ext cx="4416552" cy="3352801"/>
          </a:xfrm>
        </p:spPr>
        <p:txBody>
          <a:bodyPr/>
          <a:lstStyle>
            <a:lvl1pPr>
              <a:defRPr sz="2400"/>
            </a:lvl1pPr>
            <a:lvl2pPr>
              <a:defRPr sz="2000"/>
            </a:lvl2pPr>
            <a:lvl3pPr>
              <a:defRPr sz="1800"/>
            </a:lvl3pPr>
            <a:lvl4pPr>
              <a:defRPr sz="1600"/>
            </a:lvl4pPr>
            <a:lvl5pPr marL="1956816">
              <a:defRPr sz="1600"/>
            </a:lvl5pPr>
            <a:lvl6pPr marL="1956816">
              <a:defRPr sz="1600"/>
            </a:lvl6pPr>
            <a:lvl7pPr marL="1956816">
              <a:defRPr sz="1600"/>
            </a:lvl7pPr>
            <a:lvl8pPr marL="1956816">
              <a:defRPr sz="1600"/>
            </a:lvl8pPr>
            <a:lvl9pPr marL="1956816">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8" name="Footer Placeholder 7"/>
          <p:cNvSpPr>
            <a:spLocks noGrp="1"/>
          </p:cNvSpPr>
          <p:nvPr>
            <p:ph type="ftr" sz="quarter" idx="11"/>
          </p:nvPr>
        </p:nvSpPr>
        <p:spPr/>
        <p:txBody>
          <a:bodyPr/>
          <a:lstStyle/>
          <a:p>
            <a:endParaRPr/>
          </a:p>
        </p:txBody>
      </p:sp>
      <p:sp>
        <p:nvSpPr>
          <p:cNvPr id="7" name="Date Placeholder 6"/>
          <p:cNvSpPr>
            <a:spLocks noGrp="1"/>
          </p:cNvSpPr>
          <p:nvPr>
            <p:ph type="dt" sz="half" idx="10"/>
          </p:nvPr>
        </p:nvSpPr>
        <p:spPr/>
        <p:txBody>
          <a:bodyPr/>
          <a:lstStyle/>
          <a:p>
            <a:fld id="{9AFE8FB1-0A7A-443E-AAF7-31D4FA1AA312}" type="datetimeFigureOut">
              <a:rPr lang="en-US"/>
              <a:t>11/5/2019</a:t>
            </a:fld>
            <a:endParaRPr/>
          </a:p>
        </p:txBody>
      </p:sp>
      <p:sp>
        <p:nvSpPr>
          <p:cNvPr id="9" name="Slide Number Placeholder 8"/>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grpSp>
        <p:nvGrpSpPr>
          <p:cNvPr id="156" name="line" descr="Line graphic"/>
          <p:cNvGrpSpPr/>
          <p:nvPr/>
        </p:nvGrpSpPr>
        <p:grpSpPr bwMode="invGray">
          <a:xfrm>
            <a:off x="1522413" y="1514475"/>
            <a:ext cx="10569575" cy="64008"/>
            <a:chOff x="1522413" y="1514475"/>
            <a:chExt cx="10569575" cy="64008"/>
          </a:xfrm>
        </p:grpSpPr>
        <p:sp>
          <p:nvSpPr>
            <p:cNvPr id="157" name="Freeform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8" name="Freeform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59" name="Freeform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0"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1"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2"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3"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4"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5"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6"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7"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8"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69"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0"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1"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2"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3"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4"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5"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6"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7"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8"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79"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0"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1"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2"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3"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4"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5"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6"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7"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8"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89"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0"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1"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2"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3"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4"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5"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6"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7"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8"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199"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0"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1"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2"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3"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4"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5"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6"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7"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8"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09"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0"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1"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2"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3"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4"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5"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6"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7"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8"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19"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0"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1"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2"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3"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4"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5"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6"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7"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8"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29"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230"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sp>
        <p:nvSpPr>
          <p:cNvPr id="4" name="Footer Placeholder 3"/>
          <p:cNvSpPr>
            <a:spLocks noGrp="1"/>
          </p:cNvSpPr>
          <p:nvPr>
            <p:ph type="ftr" sz="quarter" idx="11"/>
          </p:nvPr>
        </p:nvSpPr>
        <p:spPr/>
        <p:txBody>
          <a:bodyPr/>
          <a:lstStyle/>
          <a:p>
            <a:endParaRPr/>
          </a:p>
        </p:txBody>
      </p:sp>
      <p:sp>
        <p:nvSpPr>
          <p:cNvPr id="3" name="Date Placeholder 2"/>
          <p:cNvSpPr>
            <a:spLocks noGrp="1"/>
          </p:cNvSpPr>
          <p:nvPr>
            <p:ph type="dt" sz="half" idx="10"/>
          </p:nvPr>
        </p:nvSpPr>
        <p:spPr/>
        <p:txBody>
          <a:bodyPr/>
          <a:lstStyle/>
          <a:p>
            <a:fld id="{9AFE8FB1-0A7A-443E-AAF7-31D4FA1AA312}" type="datetimeFigureOut">
              <a:rPr lang="en-US"/>
              <a:t>11/5/2019</a:t>
            </a:fld>
            <a:endParaRPr/>
          </a:p>
        </p:txBody>
      </p:sp>
      <p:sp>
        <p:nvSpPr>
          <p:cNvPr id="5" name="Slide Number Placeholder 4"/>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a:p>
        </p:txBody>
      </p:sp>
      <p:sp>
        <p:nvSpPr>
          <p:cNvPr id="2" name="Date Placeholder 1"/>
          <p:cNvSpPr>
            <a:spLocks noGrp="1"/>
          </p:cNvSpPr>
          <p:nvPr>
            <p:ph type="dt" sz="half" idx="10"/>
          </p:nvPr>
        </p:nvSpPr>
        <p:spPr/>
        <p:txBody>
          <a:bodyPr/>
          <a:lstStyle/>
          <a:p>
            <a:fld id="{9AFE8FB1-0A7A-443E-AAF7-31D4FA1AA312}" type="datetimeFigureOut">
              <a:rPr lang="en-US"/>
              <a:t>11/5/2019</a:t>
            </a:fld>
            <a:endParaRPr/>
          </a:p>
        </p:txBody>
      </p:sp>
      <p:sp>
        <p:nvSpPr>
          <p:cNvPr id="4" name="Slide Number Placeholder 3"/>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4" name="Text Placeholder 3"/>
          <p:cNvSpPr>
            <a:spLocks noGrp="1"/>
          </p:cNvSpPr>
          <p:nvPr>
            <p:ph type="body" sz="half" idx="2"/>
          </p:nvPr>
        </p:nvSpPr>
        <p:spPr>
          <a:xfrm>
            <a:off x="1522413" y="3429000"/>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Content Placeholder 2"/>
          <p:cNvSpPr>
            <a:spLocks noGrp="1"/>
          </p:cNvSpPr>
          <p:nvPr>
            <p:ph idx="1"/>
          </p:nvPr>
        </p:nvSpPr>
        <p:spPr>
          <a:xfrm>
            <a:off x="4710022" y="1905000"/>
            <a:ext cx="5669280" cy="40386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baseline="0"/>
            </a:lvl7pPr>
            <a:lvl8pPr>
              <a:defRPr sz="1600" baseline="0"/>
            </a:lvl8pPr>
            <a:lvl9pPr>
              <a:defRPr sz="16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grpSp>
        <p:nvGrpSpPr>
          <p:cNvPr id="615" name="frame" descr="Box graphic"/>
          <p:cNvGrpSpPr/>
          <p:nvPr/>
        </p:nvGrpSpPr>
        <p:grpSpPr bwMode="invGray">
          <a:xfrm>
            <a:off x="4417839" y="1630821"/>
            <a:ext cx="6291028" cy="4575885"/>
            <a:chOff x="4417839" y="1630821"/>
            <a:chExt cx="6291028" cy="4575885"/>
          </a:xfrm>
        </p:grpSpPr>
        <p:grpSp>
          <p:nvGrpSpPr>
            <p:cNvPr id="616" name="Group 615"/>
            <p:cNvGrpSpPr/>
            <p:nvPr/>
          </p:nvGrpSpPr>
          <p:grpSpPr bwMode="invGray">
            <a:xfrm>
              <a:off x="5414491" y="1630821"/>
              <a:ext cx="5294376" cy="4114800"/>
              <a:chOff x="3310555" y="716546"/>
              <a:chExt cx="5294376" cy="4114800"/>
            </a:xfrm>
          </p:grpSpPr>
          <p:grpSp>
            <p:nvGrpSpPr>
              <p:cNvPr id="768" name="Group 767"/>
              <p:cNvGrpSpPr/>
              <p:nvPr/>
            </p:nvGrpSpPr>
            <p:grpSpPr bwMode="invGray">
              <a:xfrm flipH="1">
                <a:off x="3310555" y="737968"/>
                <a:ext cx="5294376" cy="54864"/>
                <a:chOff x="1522413" y="1514475"/>
                <a:chExt cx="10569575" cy="64008"/>
              </a:xfrm>
              <a:solidFill>
                <a:schemeClr val="accent1"/>
              </a:solidFill>
            </p:grpSpPr>
            <p:sp>
              <p:nvSpPr>
                <p:cNvPr id="844" name="Freeform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9" name="Group 768"/>
              <p:cNvGrpSpPr/>
              <p:nvPr/>
            </p:nvGrpSpPr>
            <p:grpSpPr bwMode="invGray">
              <a:xfrm rot="16200000" flipH="1">
                <a:off x="6492229" y="2755658"/>
                <a:ext cx="4114800" cy="36576"/>
                <a:chOff x="1522413" y="1514475"/>
                <a:chExt cx="10569575" cy="64008"/>
              </a:xfrm>
              <a:solidFill>
                <a:schemeClr val="accent1"/>
              </a:solidFill>
            </p:grpSpPr>
            <p:sp>
              <p:nvSpPr>
                <p:cNvPr id="770" name="Freeform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7" name="Group 616"/>
            <p:cNvGrpSpPr/>
            <p:nvPr/>
          </p:nvGrpSpPr>
          <p:grpSpPr bwMode="invGray">
            <a:xfrm rot="10800000">
              <a:off x="4417839" y="2091906"/>
              <a:ext cx="5294376" cy="4114800"/>
              <a:chOff x="3310555" y="716546"/>
              <a:chExt cx="5294376" cy="4114800"/>
            </a:xfrm>
          </p:grpSpPr>
          <p:grpSp>
            <p:nvGrpSpPr>
              <p:cNvPr id="618" name="Group 617"/>
              <p:cNvGrpSpPr/>
              <p:nvPr/>
            </p:nvGrpSpPr>
            <p:grpSpPr bwMode="invGray">
              <a:xfrm flipH="1">
                <a:off x="3310555" y="737968"/>
                <a:ext cx="5294376" cy="54864"/>
                <a:chOff x="1522413" y="1514475"/>
                <a:chExt cx="10569575" cy="64008"/>
              </a:xfrm>
              <a:solidFill>
                <a:schemeClr val="accent1"/>
              </a:solidFill>
            </p:grpSpPr>
            <p:sp>
              <p:nvSpPr>
                <p:cNvPr id="694" name="Freeform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7"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9" name="Group 618"/>
              <p:cNvGrpSpPr/>
              <p:nvPr/>
            </p:nvGrpSpPr>
            <p:grpSpPr bwMode="invGray">
              <a:xfrm rot="16200000" flipH="1">
                <a:off x="6492229" y="2755658"/>
                <a:ext cx="4114800" cy="36576"/>
                <a:chOff x="1522413" y="1514475"/>
                <a:chExt cx="10569575" cy="64008"/>
              </a:xfrm>
              <a:solidFill>
                <a:schemeClr val="accent1"/>
              </a:solidFill>
            </p:grpSpPr>
            <p:sp>
              <p:nvSpPr>
                <p:cNvPr id="620" name="Freeform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3"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11/5/2019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414" y="274638"/>
            <a:ext cx="9143998" cy="1020762"/>
          </a:xfrm>
        </p:spPr>
        <p:txBody>
          <a:bodyPr anchor="b">
            <a:noAutofit/>
          </a:bodyPr>
          <a:lstStyle>
            <a:lvl1pPr algn="l">
              <a:defRPr sz="3200" b="0"/>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1745838" y="1884311"/>
            <a:ext cx="5669280" cy="4041648"/>
          </a:xfrm>
          <a:solidFill>
            <a:schemeClr val="bg1"/>
          </a:solidFill>
        </p:spPr>
        <p:txBody>
          <a:bodyPr tIns="91440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grpSp>
        <p:nvGrpSpPr>
          <p:cNvPr id="614" name="frame" descr="Box graphic"/>
          <p:cNvGrpSpPr/>
          <p:nvPr/>
        </p:nvGrpSpPr>
        <p:grpSpPr bwMode="invGray">
          <a:xfrm flipH="1">
            <a:off x="1447500" y="1630821"/>
            <a:ext cx="6291028" cy="4575885"/>
            <a:chOff x="4417839" y="1630821"/>
            <a:chExt cx="6291028" cy="4575885"/>
          </a:xfrm>
        </p:grpSpPr>
        <p:grpSp>
          <p:nvGrpSpPr>
            <p:cNvPr id="615" name="Group 614"/>
            <p:cNvGrpSpPr/>
            <p:nvPr/>
          </p:nvGrpSpPr>
          <p:grpSpPr bwMode="invGray">
            <a:xfrm>
              <a:off x="5414491" y="1630821"/>
              <a:ext cx="5294376" cy="4114800"/>
              <a:chOff x="3310555" y="716546"/>
              <a:chExt cx="5294376" cy="4114800"/>
            </a:xfrm>
          </p:grpSpPr>
          <p:grpSp>
            <p:nvGrpSpPr>
              <p:cNvPr id="767" name="Group 766"/>
              <p:cNvGrpSpPr/>
              <p:nvPr/>
            </p:nvGrpSpPr>
            <p:grpSpPr bwMode="invGray">
              <a:xfrm flipH="1">
                <a:off x="3310555" y="737968"/>
                <a:ext cx="5294376" cy="54864"/>
                <a:chOff x="1522413" y="1514475"/>
                <a:chExt cx="10569575" cy="64008"/>
              </a:xfrm>
              <a:solidFill>
                <a:schemeClr val="accent1"/>
              </a:solidFill>
            </p:grpSpPr>
            <p:sp>
              <p:nvSpPr>
                <p:cNvPr id="843" name="Freeform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4" name="Freeform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5" name="Freeform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5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6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7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8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9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0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91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768" name="Group 767"/>
              <p:cNvGrpSpPr/>
              <p:nvPr/>
            </p:nvGrpSpPr>
            <p:grpSpPr bwMode="invGray">
              <a:xfrm rot="16200000" flipH="1">
                <a:off x="6492229" y="2755658"/>
                <a:ext cx="4114800" cy="36576"/>
                <a:chOff x="1522413" y="1514475"/>
                <a:chExt cx="10569575" cy="64008"/>
              </a:xfrm>
              <a:solidFill>
                <a:schemeClr val="accent1"/>
              </a:solidFill>
            </p:grpSpPr>
            <p:sp>
              <p:nvSpPr>
                <p:cNvPr id="769" name="Freeform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0" name="Freeform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1" name="Freeform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2"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3"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4"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5"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6"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7"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8"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79"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0"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1"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2"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3"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4"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5"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6"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7"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8"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89"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0"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1"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2"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3"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4"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5"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6"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7"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8"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99"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0"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1"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2"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3"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4"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5"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6"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7"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8"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09"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0"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1"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2"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3"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4"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5"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6"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7"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8"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19"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0"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1"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2"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3"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4"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5"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6"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7"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8"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29"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0"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1"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2"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3"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4"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5"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6"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7"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8"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39"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0"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1"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842"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nvGrpSpPr>
            <p:cNvPr id="616" name="Group 615"/>
            <p:cNvGrpSpPr/>
            <p:nvPr/>
          </p:nvGrpSpPr>
          <p:grpSpPr bwMode="invGray">
            <a:xfrm rot="10800000">
              <a:off x="4417839" y="2091906"/>
              <a:ext cx="5294376" cy="4114800"/>
              <a:chOff x="3310555" y="716546"/>
              <a:chExt cx="5294376" cy="4114800"/>
            </a:xfrm>
          </p:grpSpPr>
          <p:grpSp>
            <p:nvGrpSpPr>
              <p:cNvPr id="617" name="Group 616"/>
              <p:cNvGrpSpPr/>
              <p:nvPr/>
            </p:nvGrpSpPr>
            <p:grpSpPr bwMode="invGray">
              <a:xfrm flipH="1">
                <a:off x="3310555" y="737968"/>
                <a:ext cx="5294376" cy="54864"/>
                <a:chOff x="1522413" y="1514475"/>
                <a:chExt cx="10569575" cy="64008"/>
              </a:xfrm>
              <a:solidFill>
                <a:schemeClr val="accent1"/>
              </a:solidFill>
            </p:grpSpPr>
            <p:sp>
              <p:nvSpPr>
                <p:cNvPr id="693" name="Freeform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4" name="Freeform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5" name="Freeform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6" name="Freeform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7" name="Freeform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8" name="Freeform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9" name="Freeform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0" name="Freeform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1" name="Freeform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2" name="Freeform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3" name="Freeform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4" name="Freeform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5" name="Freeform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6" name="Freeform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7" name="Freeform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8" name="Freeform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09" name="Freeform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0" name="Freeform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1" name="Freeform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2" name="Freeform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3" name="Freeform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4" name="Freeform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5" name="Freeform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6" name="Freeform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7" name="Freeform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8" name="Freeform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19" name="Freeform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0" name="Freeform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1" name="Freeform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2" name="Freeform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3" name="Freeform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4" name="Freeform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5" name="Freeform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6" name="Freeform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7" name="Freeform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8" name="Freeform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29" name="Freeform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0" name="Freeform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1" name="Freeform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2" name="Freeform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3" name="Freeform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4" name="Freeform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5" name="Freeform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6" name="Freeform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7" name="Freeform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8" name="Freeform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39" name="Freeform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0" name="Freeform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1" name="Freeform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2" name="Freeform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3" name="Freeform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4" name="Freeform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5" name="Freeform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6" name="Freeform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7" name="Freeform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8" name="Freeform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49" name="Freeform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0" name="Freeform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1" name="Freeform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2" name="Freeform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3" name="Freeform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4" name="Freeform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5" name="Freeform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6" name="Freeform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7" name="Freeform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8" name="Freeform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59" name="Freeform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0" name="Freeform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1" name="Freeform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2" name="Freeform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3" name="Freeform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4" name="Freeform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5" name="Freeform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766" name="Freeform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nvGrpSpPr>
              <p:cNvPr id="618" name="Group 617"/>
              <p:cNvGrpSpPr/>
              <p:nvPr/>
            </p:nvGrpSpPr>
            <p:grpSpPr bwMode="invGray">
              <a:xfrm rot="16200000" flipH="1">
                <a:off x="6492229" y="2755658"/>
                <a:ext cx="4114800" cy="36576"/>
                <a:chOff x="1522413" y="1514475"/>
                <a:chExt cx="10569575" cy="64008"/>
              </a:xfrm>
              <a:solidFill>
                <a:schemeClr val="accent1"/>
              </a:solidFill>
            </p:grpSpPr>
            <p:sp>
              <p:nvSpPr>
                <p:cNvPr id="619" name="Freeform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0" name="Freeform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1" name="Freeform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2" name="Freeform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3" name="Freeform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4" name="Freeform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5" name="Freeform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6" name="Freeform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7" name="Freeform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8" name="Freeform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29" name="Freeform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0" name="Freeform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1" name="Freeform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2" name="Freeform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3" name="Freeform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4" name="Freeform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5" name="Freeform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6" name="Freeform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7" name="Freeform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8" name="Freeform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39" name="Freeform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0" name="Freeform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1" name="Freeform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2" name="Freeform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3" name="Freeform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4" name="Freeform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5" name="Freeform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6" name="Freeform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7" name="Freeform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8" name="Freeform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49" name="Freeform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0" name="Freeform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1" name="Freeform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2" name="Freeform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3" name="Freeform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4" name="Freeform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5" name="Freeform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6" name="Freeform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7" name="Freeform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8" name="Freeform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59" name="Freeform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0" name="Freeform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1" name="Freeform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2" name="Freeform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3" name="Freeform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4" name="Freeform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5" name="Freeform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6" name="Freeform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7" name="Freeform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8" name="Freeform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69" name="Freeform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0" name="Freeform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1" name="Freeform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2" name="Freeform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3" name="Freeform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4" name="Freeform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5" name="Freeform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6" name="Freeform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7" name="Freeform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8" name="Freeform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79" name="Freeform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0" name="Freeform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1" name="Freeform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2" name="Freeform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3" name="Freeform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4" name="Freeform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5" name="Freeform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6" name="Freeform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7" name="Freeform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8" name="Freeform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89" name="Freeform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0" name="Freeform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1" name="Freeform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sp>
              <p:nvSpPr>
                <p:cNvPr id="692" name="Freeform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a:ln>
                      <a:noFill/>
                    </a:ln>
                  </a:endParaRPr>
                </a:p>
              </p:txBody>
            </p:sp>
          </p:grpSp>
        </p:grpSp>
      </p:grpSp>
      <p:sp>
        <p:nvSpPr>
          <p:cNvPr id="4" name="Text Placeholder 3"/>
          <p:cNvSpPr>
            <a:spLocks noGrp="1"/>
          </p:cNvSpPr>
          <p:nvPr>
            <p:ph type="body" sz="half" idx="2"/>
          </p:nvPr>
        </p:nvSpPr>
        <p:spPr>
          <a:xfrm>
            <a:off x="7905959" y="3411748"/>
            <a:ext cx="2743200" cy="2743200"/>
          </a:xfrm>
        </p:spPr>
        <p:txBody>
          <a:bodyPr anchor="b">
            <a:normAutofit/>
          </a:bodyPr>
          <a:lstStyle>
            <a:lvl1pPr marL="0" indent="0">
              <a:spcBef>
                <a:spcPts val="1200"/>
              </a:spcBef>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a:p>
        </p:txBody>
      </p:sp>
      <p:sp>
        <p:nvSpPr>
          <p:cNvPr id="5" name="Date Placeholder 4"/>
          <p:cNvSpPr>
            <a:spLocks noGrp="1"/>
          </p:cNvSpPr>
          <p:nvPr>
            <p:ph type="dt" sz="half" idx="10"/>
          </p:nvPr>
        </p:nvSpPr>
        <p:spPr/>
        <p:txBody>
          <a:bodyPr/>
          <a:lstStyle/>
          <a:p>
            <a:fld id="{9AFE8FB1-0A7A-443E-AAF7-31D4FA1AA312}" type="datetimeFigureOut">
              <a:rPr lang="en-US"/>
              <a:t>11/5/2019</a:t>
            </a:fld>
            <a:endParaRPr/>
          </a:p>
        </p:txBody>
      </p:sp>
      <p:sp>
        <p:nvSpPr>
          <p:cNvPr id="7" name="Slide Number Placeholder 6"/>
          <p:cNvSpPr>
            <a:spLocks noGrp="1"/>
          </p:cNvSpPr>
          <p:nvPr>
            <p:ph type="sldNum" sz="quarter" idx="12"/>
          </p:nvPr>
        </p:nvSpPr>
        <p:spPr/>
        <p:txBody>
          <a:bodyPr/>
          <a:lstStyle/>
          <a:p>
            <a:fld id="{25BA54BD-C84D-46CE-8B72-31BFB26ABA43}" type="slidenum">
              <a:rPr/>
              <a:t>‹#›</a:t>
            </a:fld>
            <a:endParaRPr/>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dirty="0"/>
          </a:p>
        </p:txBody>
      </p:sp>
      <p:sp>
        <p:nvSpPr>
          <p:cNvPr id="4" name="Date Placeholder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9AFE8FB1-0A7A-443E-AAF7-31D4FA1AA312}" type="datetimeFigureOut">
              <a:rPr lang="en-US" smtClean="0"/>
              <a:pPr/>
              <a:t>11/5/2019</a:t>
            </a:fld>
            <a:endParaRPr lang="en-US" dirty="0"/>
          </a:p>
        </p:txBody>
      </p:sp>
      <p:sp>
        <p:nvSpPr>
          <p:cNvPr id="6" name="Slide Number Placeholder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defRPr>
            </a:lvl1pPr>
          </a:lstStyle>
          <a:p>
            <a:fld id="{25BA54BD-C84D-46CE-8B72-31BFB26ABA43}" type="slidenum">
              <a:rPr lang="en-US" smtClean="0"/>
              <a:pPr/>
              <a:t>‹#›</a:t>
            </a:fld>
            <a:endParaRPr lang="en-US"/>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200" kern="1200">
          <a:solidFill>
            <a:schemeClr val="tx1"/>
          </a:solidFill>
          <a:latin typeface="+mj-lt"/>
          <a:ea typeface="+mj-ea"/>
          <a:cs typeface="+mj-cs"/>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2436812" y="12192"/>
            <a:ext cx="7436104" cy="1443567"/>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lnSpc>
                <a:spcPct val="100000"/>
              </a:lnSpc>
            </a:pPr>
            <a:r>
              <a:rPr lang="en-US" sz="4000">
                <a:latin typeface="Consolas (Headings)"/>
                <a:cs typeface="Arial" panose="020B0604020202020204" pitchFamily="34" charset="0"/>
              </a:rPr>
              <a:t>BÁO CÁO KẾT THÚC MÔN HỌC MACHINE LEARNING</a:t>
            </a:r>
          </a:p>
        </p:txBody>
      </p:sp>
      <p:sp>
        <p:nvSpPr>
          <p:cNvPr id="5" name="TextBox 4"/>
          <p:cNvSpPr txBox="1"/>
          <p:nvPr/>
        </p:nvSpPr>
        <p:spPr>
          <a:xfrm>
            <a:off x="2189002" y="1981200"/>
            <a:ext cx="7931723" cy="1077218"/>
          </a:xfrm>
          <a:prstGeom prst="rect">
            <a:avLst/>
          </a:prstGeom>
          <a:noFill/>
        </p:spPr>
        <p:txBody>
          <a:bodyPr wrap="square" rtlCol="0">
            <a:spAutoFit/>
          </a:bodyPr>
          <a:lstStyle/>
          <a:p>
            <a:pPr algn="ctr"/>
            <a:r>
              <a:rPr lang="en-US" sz="3200" dirty="0" err="1">
                <a:latin typeface="Consolas (Headings)"/>
                <a:cs typeface="Arial" panose="020B0604020202020204" pitchFamily="34" charset="0"/>
              </a:rPr>
              <a:t>ĐỀ</a:t>
            </a:r>
            <a:r>
              <a:rPr lang="en-US" sz="3200" dirty="0">
                <a:latin typeface="Consolas (Headings)"/>
                <a:cs typeface="Arial" panose="020B0604020202020204" pitchFamily="34" charset="0"/>
              </a:rPr>
              <a:t> </a:t>
            </a:r>
            <a:r>
              <a:rPr lang="en-US" sz="3200" dirty="0" err="1">
                <a:latin typeface="Consolas (Headings)"/>
                <a:cs typeface="Arial" panose="020B0604020202020204" pitchFamily="34" charset="0"/>
              </a:rPr>
              <a:t>TÀI</a:t>
            </a:r>
            <a:r>
              <a:rPr lang="en-US" sz="3200" dirty="0">
                <a:latin typeface="Consolas (Headings)"/>
                <a:cs typeface="Arial" panose="020B0604020202020204" pitchFamily="34" charset="0"/>
              </a:rPr>
              <a:t>:</a:t>
            </a:r>
            <a:r>
              <a:rPr lang="en-US" sz="3200" dirty="0"/>
              <a:t>[Face </a:t>
            </a:r>
            <a:r>
              <a:rPr lang="en-US" sz="3200" dirty="0" err="1"/>
              <a:t>Recog</a:t>
            </a:r>
            <a:r>
              <a:rPr lang="en-US" sz="3200" dirty="0"/>
              <a:t> 2.0] </a:t>
            </a:r>
            <a:r>
              <a:rPr lang="en-US" sz="3200" dirty="0" err="1"/>
              <a:t>Nhận</a:t>
            </a:r>
            <a:r>
              <a:rPr lang="en-US" sz="3200" dirty="0"/>
              <a:t> </a:t>
            </a:r>
            <a:r>
              <a:rPr lang="en-US" sz="3200" dirty="0" err="1"/>
              <a:t>diện</a:t>
            </a:r>
            <a:r>
              <a:rPr lang="en-US" sz="3200" dirty="0"/>
              <a:t> </a:t>
            </a:r>
            <a:r>
              <a:rPr lang="en-US" sz="3200" dirty="0" err="1"/>
              <a:t>khuôn</a:t>
            </a:r>
            <a:r>
              <a:rPr lang="en-US" sz="3200" dirty="0"/>
              <a:t> 		</a:t>
            </a:r>
            <a:r>
              <a:rPr lang="en-US" sz="3200" dirty="0" err="1"/>
              <a:t>mặt</a:t>
            </a:r>
            <a:r>
              <a:rPr lang="en-US" sz="3200" dirty="0"/>
              <a:t>  </a:t>
            </a:r>
            <a:r>
              <a:rPr lang="en-US" sz="3200" dirty="0" err="1"/>
              <a:t>bằng</a:t>
            </a:r>
            <a:r>
              <a:rPr lang="en-US" sz="3200" dirty="0"/>
              <a:t> </a:t>
            </a:r>
            <a:r>
              <a:rPr lang="en-US" sz="3200" dirty="0" err="1"/>
              <a:t>MTCNN</a:t>
            </a:r>
            <a:r>
              <a:rPr lang="en-US" sz="3200" dirty="0"/>
              <a:t> </a:t>
            </a:r>
            <a:r>
              <a:rPr lang="en-US" sz="3200" dirty="0" err="1"/>
              <a:t>Và</a:t>
            </a:r>
            <a:r>
              <a:rPr lang="en-US" sz="3200" dirty="0"/>
              <a:t> </a:t>
            </a:r>
            <a:r>
              <a:rPr lang="en-US" sz="3200" dirty="0" err="1"/>
              <a:t>Facenet</a:t>
            </a:r>
            <a:endParaRPr lang="en-US" sz="3200" dirty="0">
              <a:latin typeface="Consolas (Headings)"/>
              <a:cs typeface="Arial" panose="020B0604020202020204" pitchFamily="34" charset="0"/>
            </a:endParaRPr>
          </a:p>
        </p:txBody>
      </p:sp>
      <p:sp>
        <p:nvSpPr>
          <p:cNvPr id="6" name="Subtitle 2"/>
          <p:cNvSpPr txBox="1">
            <a:spLocks/>
          </p:cNvSpPr>
          <p:nvPr/>
        </p:nvSpPr>
        <p:spPr>
          <a:xfrm>
            <a:off x="-687388" y="4191000"/>
            <a:ext cx="9445317" cy="2895599"/>
          </a:xfrm>
          <a:prstGeom prst="rect">
            <a:avLst/>
          </a:prstGeom>
        </p:spPr>
        <p:txBody>
          <a:bodyPr vert="horz" lIns="91440" tIns="45720" rIns="91440" bIns="45720" rtlCol="0">
            <a:normAutofit fontScale="92500" lnSpcReduction="10000"/>
          </a:bodyPr>
          <a:lst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mn-lt"/>
                <a:ea typeface="+mn-ea"/>
                <a:cs typeface="+mn-cs"/>
              </a:defRPr>
            </a:lvl1pPr>
            <a:lvl2pPr marL="548640"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mn-lt"/>
                <a:ea typeface="+mn-ea"/>
                <a:cs typeface="+mn-cs"/>
              </a:defRPr>
            </a:lvl2pPr>
            <a:lvl3pPr marL="777240"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mn-lt"/>
                <a:ea typeface="+mn-ea"/>
                <a:cs typeface="+mn-cs"/>
              </a:defRPr>
            </a:lvl3pPr>
            <a:lvl4pPr marL="1005840"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4pPr>
            <a:lvl5pPr marL="1234440"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5pPr>
            <a:lvl6pPr marL="14630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6pPr>
            <a:lvl7pPr marL="16916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7pPr>
            <a:lvl8pPr marL="1920240" indent="-228600" algn="l" defTabSz="914400" rtl="0" eaLnBrk="1" latinLnBrk="0" hangingPunct="1">
              <a:lnSpc>
                <a:spcPct val="90000"/>
              </a:lnSpc>
              <a:spcBef>
                <a:spcPts val="600"/>
              </a:spcBef>
              <a:buSzPct val="100000"/>
              <a:buFont typeface="Consolas" pitchFamily="49" charset="0"/>
              <a:buChar char="–"/>
              <a:defRPr sz="1600" kern="1200" baseline="0">
                <a:solidFill>
                  <a:schemeClr val="tx1"/>
                </a:solidFill>
                <a:latin typeface="+mn-lt"/>
                <a:ea typeface="+mn-ea"/>
                <a:cs typeface="+mn-cs"/>
              </a:defRPr>
            </a:lvl8pPr>
            <a:lvl9pPr marL="2148840" indent="-228600" algn="l" defTabSz="914400" rtl="0" eaLnBrk="1" latinLnBrk="0" hangingPunct="1">
              <a:lnSpc>
                <a:spcPct val="90000"/>
              </a:lnSpc>
              <a:spcBef>
                <a:spcPts val="600"/>
              </a:spcBef>
              <a:buSzPct val="100000"/>
              <a:buFont typeface="Arial" pitchFamily="34" charset="0"/>
              <a:buChar char="▪"/>
              <a:defRPr sz="1600" kern="1200" baseline="0">
                <a:solidFill>
                  <a:schemeClr val="tx1"/>
                </a:solidFill>
                <a:latin typeface="+mn-lt"/>
                <a:ea typeface="+mn-ea"/>
                <a:cs typeface="+mn-cs"/>
              </a:defRPr>
            </a:lvl9pPr>
          </a:lstStyle>
          <a:p>
            <a:pPr marL="0" indent="0">
              <a:buNone/>
            </a:pPr>
            <a:r>
              <a:rPr lang="en-US" dirty="0">
                <a:latin typeface="+mj-lt"/>
                <a:cs typeface="Arial" panose="020B0604020202020204" pitchFamily="34" charset="0"/>
              </a:rPr>
              <a:t>       </a:t>
            </a:r>
            <a:r>
              <a:rPr lang="en-US" dirty="0" err="1">
                <a:latin typeface="+mj-lt"/>
                <a:cs typeface="Arial" panose="020B0604020202020204" pitchFamily="34" charset="0"/>
              </a:rPr>
              <a:t>Thành</a:t>
            </a:r>
            <a:r>
              <a:rPr lang="en-US" dirty="0">
                <a:latin typeface="+mj-lt"/>
                <a:cs typeface="Arial" panose="020B0604020202020204" pitchFamily="34" charset="0"/>
              </a:rPr>
              <a:t> </a:t>
            </a:r>
            <a:r>
              <a:rPr lang="en-US" dirty="0" err="1">
                <a:latin typeface="+mj-lt"/>
                <a:cs typeface="Arial" panose="020B0604020202020204" pitchFamily="34" charset="0"/>
              </a:rPr>
              <a:t>Viên</a:t>
            </a:r>
            <a:r>
              <a:rPr lang="en-US" dirty="0">
                <a:latin typeface="+mj-lt"/>
                <a:cs typeface="Arial" panose="020B0604020202020204" pitchFamily="34" charset="0"/>
              </a:rPr>
              <a:t>: </a:t>
            </a:r>
            <a:r>
              <a:rPr lang="en-US" dirty="0" err="1">
                <a:latin typeface="+mj-lt"/>
                <a:cs typeface="Arial" panose="020B0604020202020204" pitchFamily="34" charset="0"/>
              </a:rPr>
              <a:t>Nguyễn</a:t>
            </a:r>
            <a:r>
              <a:rPr lang="en-US" dirty="0">
                <a:latin typeface="+mj-lt"/>
                <a:cs typeface="Arial" panose="020B0604020202020204" pitchFamily="34" charset="0"/>
              </a:rPr>
              <a:t> </a:t>
            </a:r>
            <a:r>
              <a:rPr lang="en-US" dirty="0" err="1">
                <a:latin typeface="+mj-lt"/>
                <a:cs typeface="Arial" panose="020B0604020202020204" pitchFamily="34" charset="0"/>
              </a:rPr>
              <a:t>Thị</a:t>
            </a:r>
            <a:r>
              <a:rPr lang="en-US" dirty="0">
                <a:latin typeface="+mj-lt"/>
                <a:cs typeface="Arial" panose="020B0604020202020204" pitchFamily="34" charset="0"/>
              </a:rPr>
              <a:t> </a:t>
            </a:r>
            <a:r>
              <a:rPr lang="en-US" dirty="0" err="1">
                <a:latin typeface="+mj-lt"/>
                <a:cs typeface="Arial" panose="020B0604020202020204" pitchFamily="34" charset="0"/>
              </a:rPr>
              <a:t>Ngọc</a:t>
            </a:r>
            <a:r>
              <a:rPr lang="en-US" dirty="0">
                <a:latin typeface="+mj-lt"/>
                <a:cs typeface="Arial" panose="020B0604020202020204" pitchFamily="34" charset="0"/>
              </a:rPr>
              <a:t> </a:t>
            </a:r>
            <a:r>
              <a:rPr lang="en-US" dirty="0" err="1">
                <a:latin typeface="+mj-lt"/>
                <a:cs typeface="Arial" panose="020B0604020202020204" pitchFamily="34" charset="0"/>
              </a:rPr>
              <a:t>Huyền</a:t>
            </a:r>
            <a:endParaRPr lang="en-US" dirty="0">
              <a:latin typeface="+mj-lt"/>
              <a:cs typeface="Arial" panose="020B0604020202020204" pitchFamily="34" charset="0"/>
            </a:endParaRPr>
          </a:p>
          <a:p>
            <a:pPr marL="0" indent="0">
              <a:buNone/>
            </a:pPr>
            <a:r>
              <a:rPr lang="en-US" dirty="0">
                <a:latin typeface="+mj-lt"/>
                <a:cs typeface="Arial" panose="020B0604020202020204" pitchFamily="34" charset="0"/>
              </a:rPr>
              <a:t>               	 </a:t>
            </a:r>
            <a:r>
              <a:rPr lang="en-US" dirty="0" err="1">
                <a:latin typeface="+mj-lt"/>
                <a:cs typeface="Arial" panose="020B0604020202020204" pitchFamily="34" charset="0"/>
              </a:rPr>
              <a:t>Trần</a:t>
            </a:r>
            <a:r>
              <a:rPr lang="en-US" dirty="0">
                <a:latin typeface="+mj-lt"/>
                <a:cs typeface="Arial" panose="020B0604020202020204" pitchFamily="34" charset="0"/>
              </a:rPr>
              <a:t> </a:t>
            </a:r>
            <a:r>
              <a:rPr lang="en-US" dirty="0" err="1">
                <a:latin typeface="+mj-lt"/>
                <a:cs typeface="Arial" panose="020B0604020202020204" pitchFamily="34" charset="0"/>
              </a:rPr>
              <a:t>Huỳnh</a:t>
            </a:r>
            <a:r>
              <a:rPr lang="en-US" dirty="0">
                <a:latin typeface="+mj-lt"/>
                <a:cs typeface="Arial" panose="020B0604020202020204" pitchFamily="34" charset="0"/>
              </a:rPr>
              <a:t> </a:t>
            </a:r>
            <a:r>
              <a:rPr lang="en-US" dirty="0" err="1">
                <a:latin typeface="+mj-lt"/>
                <a:cs typeface="Arial" panose="020B0604020202020204" pitchFamily="34" charset="0"/>
              </a:rPr>
              <a:t>Quốc</a:t>
            </a:r>
            <a:r>
              <a:rPr lang="en-US" dirty="0">
                <a:latin typeface="+mj-lt"/>
                <a:cs typeface="Arial" panose="020B0604020202020204" pitchFamily="34" charset="0"/>
              </a:rPr>
              <a:t> </a:t>
            </a:r>
            <a:r>
              <a:rPr lang="en-US" dirty="0" err="1">
                <a:latin typeface="+mj-lt"/>
                <a:cs typeface="Arial" panose="020B0604020202020204" pitchFamily="34" charset="0"/>
              </a:rPr>
              <a:t>Bảo</a:t>
            </a:r>
            <a:endParaRPr lang="en-US" dirty="0">
              <a:latin typeface="+mj-lt"/>
              <a:cs typeface="Arial" panose="020B0604020202020204" pitchFamily="34" charset="0"/>
            </a:endParaRPr>
          </a:p>
          <a:p>
            <a:pPr marL="0" indent="0">
              <a:buNone/>
            </a:pPr>
            <a:r>
              <a:rPr lang="en-US" dirty="0">
                <a:latin typeface="+mj-lt"/>
                <a:cs typeface="Arial" panose="020B0604020202020204" pitchFamily="34" charset="0"/>
              </a:rPr>
              <a:t>               	 Lương </a:t>
            </a:r>
            <a:r>
              <a:rPr lang="en-US" dirty="0" err="1">
                <a:latin typeface="+mj-lt"/>
                <a:cs typeface="Arial" panose="020B0604020202020204" pitchFamily="34" charset="0"/>
              </a:rPr>
              <a:t>Nhật</a:t>
            </a:r>
            <a:r>
              <a:rPr lang="en-US" dirty="0">
                <a:latin typeface="+mj-lt"/>
                <a:cs typeface="Arial" panose="020B0604020202020204" pitchFamily="34" charset="0"/>
              </a:rPr>
              <a:t> Quang</a:t>
            </a:r>
          </a:p>
          <a:p>
            <a:pPr marL="0" indent="0">
              <a:buNone/>
            </a:pPr>
            <a:r>
              <a:rPr lang="en-US" dirty="0">
                <a:latin typeface="+mj-lt"/>
                <a:cs typeface="Arial" panose="020B0604020202020204" pitchFamily="34" charset="0"/>
              </a:rPr>
              <a:t>               	 </a:t>
            </a:r>
            <a:r>
              <a:rPr lang="en-US" dirty="0" err="1">
                <a:latin typeface="+mj-lt"/>
                <a:cs typeface="Arial" panose="020B0604020202020204" pitchFamily="34" charset="0"/>
              </a:rPr>
              <a:t>Trần</a:t>
            </a:r>
            <a:r>
              <a:rPr lang="en-US" dirty="0">
                <a:latin typeface="+mj-lt"/>
                <a:cs typeface="Arial" panose="020B0604020202020204" pitchFamily="34" charset="0"/>
              </a:rPr>
              <a:t> </a:t>
            </a:r>
            <a:r>
              <a:rPr lang="en-US" dirty="0" err="1">
                <a:latin typeface="+mj-lt"/>
                <a:cs typeface="Arial" panose="020B0604020202020204" pitchFamily="34" charset="0"/>
              </a:rPr>
              <a:t>Võ</a:t>
            </a:r>
            <a:r>
              <a:rPr lang="en-US" dirty="0">
                <a:latin typeface="+mj-lt"/>
                <a:cs typeface="Arial" panose="020B0604020202020204" pitchFamily="34" charset="0"/>
              </a:rPr>
              <a:t> </a:t>
            </a:r>
            <a:r>
              <a:rPr lang="en-US" dirty="0" err="1">
                <a:latin typeface="+mj-lt"/>
                <a:cs typeface="Arial" panose="020B0604020202020204" pitchFamily="34" charset="0"/>
              </a:rPr>
              <a:t>Đức</a:t>
            </a:r>
            <a:r>
              <a:rPr lang="en-US" dirty="0">
                <a:latin typeface="+mj-lt"/>
                <a:cs typeface="Arial" panose="020B0604020202020204" pitchFamily="34" charset="0"/>
              </a:rPr>
              <a:t> </a:t>
            </a:r>
            <a:r>
              <a:rPr lang="en-US" dirty="0" err="1">
                <a:latin typeface="+mj-lt"/>
                <a:cs typeface="Arial" panose="020B0604020202020204" pitchFamily="34" charset="0"/>
              </a:rPr>
              <a:t>Huy</a:t>
            </a:r>
            <a:endParaRPr lang="en-US" dirty="0">
              <a:latin typeface="+mj-lt"/>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Võ</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Ngọc</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Hải</a:t>
            </a:r>
            <a:endParaRPr lang="en-US"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a:t>
            </a:r>
          </a:p>
        </p:txBody>
      </p:sp>
    </p:spTree>
    <p:extLst>
      <p:ext uri="{BB962C8B-B14F-4D97-AF65-F5344CB8AC3E}">
        <p14:creationId xmlns:p14="http://schemas.microsoft.com/office/powerpoint/2010/main" val="2095908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circle(in)">
                                      <p:cBhvr>
                                        <p:cTn id="14" dur="2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circle(in)">
                                      <p:cBhvr>
                                        <p:cTn id="19" dur="2000"/>
                                        <p:tgtEl>
                                          <p:spTgt spid="6">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6" presetClass="entr" presetSubtype="16" fill="hold" nodeType="clickEffect">
                                  <p:stCondLst>
                                    <p:cond delay="0"/>
                                  </p:stCondLst>
                                  <p:childTnLst>
                                    <p:set>
                                      <p:cBhvr>
                                        <p:cTn id="23" dur="1" fill="hold">
                                          <p:stCondLst>
                                            <p:cond delay="0"/>
                                          </p:stCondLst>
                                        </p:cTn>
                                        <p:tgtEl>
                                          <p:spTgt spid="6">
                                            <p:txEl>
                                              <p:pRg st="1" end="1"/>
                                            </p:txEl>
                                          </p:spTgt>
                                        </p:tgtEl>
                                        <p:attrNameLst>
                                          <p:attrName>style.visibility</p:attrName>
                                        </p:attrNameLst>
                                      </p:cBhvr>
                                      <p:to>
                                        <p:strVal val="visible"/>
                                      </p:to>
                                    </p:set>
                                    <p:animEffect transition="in" filter="circle(in)">
                                      <p:cBhvr>
                                        <p:cTn id="24" dur="2000"/>
                                        <p:tgtEl>
                                          <p:spTgt spid="6">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nodeType="clickEffect">
                                  <p:stCondLst>
                                    <p:cond delay="0"/>
                                  </p:stCondLst>
                                  <p:childTnLst>
                                    <p:set>
                                      <p:cBhvr>
                                        <p:cTn id="28" dur="1" fill="hold">
                                          <p:stCondLst>
                                            <p:cond delay="0"/>
                                          </p:stCondLst>
                                        </p:cTn>
                                        <p:tgtEl>
                                          <p:spTgt spid="6">
                                            <p:txEl>
                                              <p:pRg st="2" end="2"/>
                                            </p:txEl>
                                          </p:spTgt>
                                        </p:tgtEl>
                                        <p:attrNameLst>
                                          <p:attrName>style.visibility</p:attrName>
                                        </p:attrNameLst>
                                      </p:cBhvr>
                                      <p:to>
                                        <p:strVal val="visible"/>
                                      </p:to>
                                    </p:set>
                                    <p:animEffect transition="in" filter="circle(in)">
                                      <p:cBhvr>
                                        <p:cTn id="29" dur="2000"/>
                                        <p:tgtEl>
                                          <p:spTgt spid="6">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6">
                                            <p:txEl>
                                              <p:pRg st="3" end="3"/>
                                            </p:txEl>
                                          </p:spTgt>
                                        </p:tgtEl>
                                        <p:attrNameLst>
                                          <p:attrName>style.visibility</p:attrName>
                                        </p:attrNameLst>
                                      </p:cBhvr>
                                      <p:to>
                                        <p:strVal val="visible"/>
                                      </p:to>
                                    </p:set>
                                    <p:animEffect transition="in" filter="circle(in)">
                                      <p:cBhvr>
                                        <p:cTn id="34" dur="2000"/>
                                        <p:tgtEl>
                                          <p:spTgt spid="6">
                                            <p:txEl>
                                              <p:pRg st="3" end="3"/>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ntr" presetSubtype="16" fill="hold" nodeType="clickEffect">
                                  <p:stCondLst>
                                    <p:cond delay="0"/>
                                  </p:stCondLst>
                                  <p:childTnLst>
                                    <p:set>
                                      <p:cBhvr>
                                        <p:cTn id="38" dur="1" fill="hold">
                                          <p:stCondLst>
                                            <p:cond delay="0"/>
                                          </p:stCondLst>
                                        </p:cTn>
                                        <p:tgtEl>
                                          <p:spTgt spid="6">
                                            <p:txEl>
                                              <p:pRg st="4" end="4"/>
                                            </p:txEl>
                                          </p:spTgt>
                                        </p:tgtEl>
                                        <p:attrNameLst>
                                          <p:attrName>style.visibility</p:attrName>
                                        </p:attrNameLst>
                                      </p:cBhvr>
                                      <p:to>
                                        <p:strVal val="visible"/>
                                      </p:to>
                                    </p:set>
                                    <p:animEffect transition="in" filter="circle(in)">
                                      <p:cBhvr>
                                        <p:cTn id="39" dur="20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2"/>
          <p:cNvSpPr>
            <a:spLocks noGrp="1"/>
          </p:cNvSpPr>
          <p:nvPr>
            <p:ph type="title"/>
          </p:nvPr>
        </p:nvSpPr>
        <p:spPr>
          <a:xfrm>
            <a:off x="1522414" y="381000"/>
            <a:ext cx="9143998" cy="1020762"/>
          </a:xfrm>
        </p:spPr>
        <p:txBody>
          <a:bodyPr>
            <a:normAutofit/>
          </a:bodyPr>
          <a:lstStyle/>
          <a:p>
            <a:r>
              <a:rPr lang="en-US" sz="4000"/>
              <a:t>Nội dung chính</a:t>
            </a:r>
            <a:endParaRPr lang="en-US" sz="4000" dirty="0"/>
          </a:p>
        </p:txBody>
      </p:sp>
      <p:sp>
        <p:nvSpPr>
          <p:cNvPr id="14" name="Content Placeholder 13"/>
          <p:cNvSpPr>
            <a:spLocks noGrp="1"/>
          </p:cNvSpPr>
          <p:nvPr>
            <p:ph idx="1"/>
          </p:nvPr>
        </p:nvSpPr>
        <p:spPr/>
        <p:txBody>
          <a:bodyPr>
            <a:normAutofit/>
          </a:bodyPr>
          <a:lstStyle/>
          <a:p>
            <a:r>
              <a:rPr lang="en-US" sz="3200"/>
              <a:t>Cấu trúc cây thư mục</a:t>
            </a:r>
          </a:p>
          <a:p>
            <a:r>
              <a:rPr lang="en-US" sz="3200"/>
              <a:t>Công nghệ sử dụng</a:t>
            </a:r>
            <a:endParaRPr lang="en-US" sz="3200" dirty="0"/>
          </a:p>
          <a:p>
            <a:r>
              <a:rPr lang="en-US" sz="3200"/>
              <a:t>Demo</a:t>
            </a:r>
          </a:p>
          <a:p>
            <a:r>
              <a:rPr lang="en-US" sz="3200"/>
              <a:t>Tổng kết</a:t>
            </a:r>
            <a:endParaRPr lang="en-US" sz="3200" dirty="0"/>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0191" y="0"/>
            <a:ext cx="9143998" cy="1020762"/>
          </a:xfrm>
        </p:spPr>
        <p:txBody>
          <a:bodyPr>
            <a:normAutofit/>
          </a:bodyPr>
          <a:lstStyle/>
          <a:p>
            <a:r>
              <a:rPr lang="en-US" sz="4000"/>
              <a:t>Cấu trúc cây thư mục</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74812" y="1498418"/>
            <a:ext cx="3510520" cy="4830137"/>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6012" y="1528898"/>
            <a:ext cx="3315375" cy="4796028"/>
          </a:xfrm>
          <a:prstGeom prst="rect">
            <a:avLst/>
          </a:prstGeom>
        </p:spPr>
      </p:pic>
    </p:spTree>
    <p:extLst>
      <p:ext uri="{BB962C8B-B14F-4D97-AF65-F5344CB8AC3E}">
        <p14:creationId xmlns:p14="http://schemas.microsoft.com/office/powerpoint/2010/main" val="4027950139"/>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7412" y="228600"/>
            <a:ext cx="9143998" cy="1020762"/>
          </a:xfrm>
        </p:spPr>
        <p:txBody>
          <a:bodyPr>
            <a:normAutofit/>
          </a:bodyPr>
          <a:lstStyle/>
          <a:p>
            <a:r>
              <a:rPr lang="en-US" sz="4000"/>
              <a:t>Công nghệ sử dụng</a:t>
            </a:r>
          </a:p>
        </p:txBody>
      </p:sp>
      <p:sp>
        <p:nvSpPr>
          <p:cNvPr id="3" name="Content Placeholder 2"/>
          <p:cNvSpPr>
            <a:spLocks noGrp="1"/>
          </p:cNvSpPr>
          <p:nvPr>
            <p:ph idx="1"/>
          </p:nvPr>
        </p:nvSpPr>
        <p:spPr>
          <a:xfrm>
            <a:off x="1293812" y="2362200"/>
            <a:ext cx="9144000" cy="4267200"/>
          </a:xfrm>
        </p:spPr>
        <p:txBody>
          <a:bodyPr/>
          <a:lstStyle/>
          <a:p>
            <a:r>
              <a:rPr lang="vi-VN">
                <a:latin typeface="Consolas (Headings)"/>
              </a:rPr>
              <a:t>MTCNN </a:t>
            </a:r>
            <a:r>
              <a:rPr lang="en-US">
                <a:latin typeface="Consolas (Headings)"/>
              </a:rPr>
              <a:t>(</a:t>
            </a:r>
            <a:r>
              <a:rPr lang="vi-VN">
                <a:latin typeface="Consolas (Headings)"/>
              </a:rPr>
              <a:t>Multi-task Cascaded Convolutional Networks</a:t>
            </a:r>
            <a:r>
              <a:rPr lang="en-US">
                <a:latin typeface="Consolas (Headings)"/>
              </a:rPr>
              <a:t>)</a:t>
            </a:r>
            <a:r>
              <a:rPr lang="vi-VN">
                <a:latin typeface="Consolas (Headings)"/>
              </a:rPr>
              <a:t>. Nó bao gồm 3 mạng CNN xếp chồng và đồng thời hoạt động khi detect khuôn mặt. Mỗi mạng có cấu trúc khác nhau và đảm nhiệm vai trò khác nhau trong task. Đầu ra của MTCNN là vị trí khuôn mặt và các điểm trên mặt như: mắt, mũi, miệng…</a:t>
            </a:r>
          </a:p>
          <a:p>
            <a:r>
              <a:rPr lang="vi-VN">
                <a:latin typeface="Consolas (Headings)"/>
              </a:rPr>
              <a:t>Facenet là </a:t>
            </a:r>
            <a:r>
              <a:rPr lang="en-US">
                <a:latin typeface="Consolas (Headings)"/>
              </a:rPr>
              <a:t>model pre-train </a:t>
            </a:r>
            <a:r>
              <a:rPr lang="vi-VN">
                <a:latin typeface="Consolas (Headings)"/>
              </a:rPr>
              <a:t> và  model này </a:t>
            </a:r>
            <a:r>
              <a:rPr lang="en-US">
                <a:latin typeface="Consolas (Headings)"/>
              </a:rPr>
              <a:t>khi </a:t>
            </a:r>
            <a:r>
              <a:rPr lang="vi-VN">
                <a:latin typeface="Consolas (Headings)"/>
              </a:rPr>
              <a:t> </a:t>
            </a:r>
            <a:r>
              <a:rPr lang="en-US">
                <a:latin typeface="Consolas (Headings)"/>
              </a:rPr>
              <a:t>ta</a:t>
            </a:r>
            <a:r>
              <a:rPr lang="vi-VN">
                <a:latin typeface="Consolas (Headings)"/>
              </a:rPr>
              <a:t> </a:t>
            </a:r>
            <a:r>
              <a:rPr lang="en-US">
                <a:latin typeface="Consolas (Headings)"/>
              </a:rPr>
              <a:t>cho </a:t>
            </a:r>
            <a:r>
              <a:rPr lang="vi-VN">
                <a:latin typeface="Consolas (Headings)"/>
              </a:rPr>
              <a:t>ảnh vào (đúng size của nó) thì nó trả ra 1 vector 128 features cho 1 khuôn mặt. Sau đó dùng SVM</a:t>
            </a:r>
            <a:r>
              <a:rPr lang="en-US">
                <a:effectLst>
                  <a:outerShdw blurRad="38100" dist="38100" dir="2700000" algn="tl">
                    <a:srgbClr val="000000">
                      <a:alpha val="43137"/>
                    </a:srgbClr>
                  </a:outerShdw>
                </a:effectLst>
                <a:latin typeface="Consolas (Headings)"/>
              </a:rPr>
              <a:t>(Support Vector Machine</a:t>
            </a:r>
            <a:r>
              <a:rPr lang="en-US">
                <a:latin typeface="Consolas (Headings)"/>
              </a:rPr>
              <a:t>)</a:t>
            </a:r>
            <a:r>
              <a:rPr lang="vi-VN">
                <a:latin typeface="Consolas (Headings)"/>
              </a:rPr>
              <a:t> để phân nhóm các vector đó vào các nhóm để biết vector đó là mặt của ai.</a:t>
            </a:r>
          </a:p>
          <a:p>
            <a:endParaRPr lang="en-US"/>
          </a:p>
        </p:txBody>
      </p:sp>
    </p:spTree>
    <p:extLst>
      <p:ext uri="{BB962C8B-B14F-4D97-AF65-F5344CB8AC3E}">
        <p14:creationId xmlns:p14="http://schemas.microsoft.com/office/powerpoint/2010/main" val="673726548"/>
      </p:ext>
    </p:extLst>
  </p:cSld>
  <p:clrMapOvr>
    <a:masterClrMapping/>
  </p:clrMapOvr>
  <p:transition spd="med">
    <p:pull/>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Demo</a:t>
            </a:r>
            <a:endParaRPr lang="en-US" sz="4000" dirty="0"/>
          </a:p>
        </p:txBody>
      </p:sp>
      <p:pic>
        <p:nvPicPr>
          <p:cNvPr id="5" name="Picture 4"/>
          <p:cNvPicPr>
            <a:picLocks noChangeAspect="1"/>
          </p:cNvPicPr>
          <p:nvPr/>
        </p:nvPicPr>
        <p:blipFill>
          <a:blip r:embed="rId2"/>
          <a:stretch>
            <a:fillRect/>
          </a:stretch>
        </p:blipFill>
        <p:spPr>
          <a:xfrm>
            <a:off x="1674811" y="1600200"/>
            <a:ext cx="9302972" cy="5230368"/>
          </a:xfrm>
          <a:prstGeom prst="rect">
            <a:avLst/>
          </a:prstGeom>
        </p:spPr>
      </p:pic>
    </p:spTree>
    <p:extLst>
      <p:ext uri="{BB962C8B-B14F-4D97-AF65-F5344CB8AC3E}">
        <p14:creationId xmlns:p14="http://schemas.microsoft.com/office/powerpoint/2010/main" val="3965807363"/>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Demo</a:t>
            </a:r>
          </a:p>
        </p:txBody>
      </p:sp>
      <p:pic>
        <p:nvPicPr>
          <p:cNvPr id="4" name="Content Placeholder 3"/>
          <p:cNvPicPr>
            <a:picLocks noGrp="1" noChangeAspect="1"/>
          </p:cNvPicPr>
          <p:nvPr>
            <p:ph idx="1"/>
          </p:nvPr>
        </p:nvPicPr>
        <p:blipFill>
          <a:blip r:embed="rId2"/>
          <a:stretch>
            <a:fillRect/>
          </a:stretch>
        </p:blipFill>
        <p:spPr>
          <a:xfrm>
            <a:off x="1674812" y="1600200"/>
            <a:ext cx="9133394" cy="5135027"/>
          </a:xfrm>
          <a:prstGeom prst="rect">
            <a:avLst/>
          </a:prstGeom>
        </p:spPr>
      </p:pic>
    </p:spTree>
    <p:extLst>
      <p:ext uri="{BB962C8B-B14F-4D97-AF65-F5344CB8AC3E}">
        <p14:creationId xmlns:p14="http://schemas.microsoft.com/office/powerpoint/2010/main" val="1029083684"/>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000"/>
              <a:t>Tổng kết</a:t>
            </a:r>
            <a:endParaRPr lang="en-US" sz="4000" dirty="0"/>
          </a:p>
        </p:txBody>
      </p:sp>
      <p:sp>
        <p:nvSpPr>
          <p:cNvPr id="5" name="Content Placeholder 4"/>
          <p:cNvSpPr>
            <a:spLocks noGrp="1"/>
          </p:cNvSpPr>
          <p:nvPr>
            <p:ph sz="half" idx="1"/>
          </p:nvPr>
        </p:nvSpPr>
        <p:spPr>
          <a:xfrm>
            <a:off x="1522413" y="1905000"/>
            <a:ext cx="9601199" cy="3886200"/>
          </a:xfrm>
        </p:spPr>
        <p:txBody>
          <a:bodyPr>
            <a:normAutofit/>
          </a:bodyPr>
          <a:lstStyle/>
          <a:p>
            <a:r>
              <a:rPr lang="en-US" sz="3200">
                <a:latin typeface="+mj-lt"/>
              </a:rPr>
              <a:t>N</a:t>
            </a:r>
            <a:r>
              <a:rPr lang="vi-VN" sz="3200">
                <a:latin typeface="+mj-lt"/>
              </a:rPr>
              <a:t>hận diện được mặt ở nhiều góc khác nhau</a:t>
            </a:r>
            <a:endParaRPr lang="en-US" sz="3200">
              <a:latin typeface="+mj-lt"/>
            </a:endParaRPr>
          </a:p>
          <a:p>
            <a:r>
              <a:rPr lang="en-US" sz="3200">
                <a:latin typeface="+mj-lt"/>
              </a:rPr>
              <a:t>Xác xuất nhận diện ra khuôn mặt cao</a:t>
            </a:r>
          </a:p>
          <a:p>
            <a:r>
              <a:rPr lang="en-US" sz="3200">
                <a:latin typeface="+mj-lt"/>
              </a:rPr>
              <a:t>Chỉ nhận diện được 1 khuôn mặt 1 lúc</a:t>
            </a:r>
          </a:p>
          <a:p>
            <a:r>
              <a:rPr lang="en-US" sz="3200">
                <a:latin typeface="+mj-lt"/>
              </a:rPr>
              <a:t>Máy cấu hình yếu sẽ hơi giật</a:t>
            </a:r>
            <a:endParaRPr lang="en-US" sz="3200" dirty="0">
              <a:latin typeface="+mj-lt"/>
            </a:endParaRPr>
          </a:p>
        </p:txBody>
      </p:sp>
    </p:spTree>
    <p:extLst>
      <p:ext uri="{BB962C8B-B14F-4D97-AF65-F5344CB8AC3E}">
        <p14:creationId xmlns:p14="http://schemas.microsoft.com/office/powerpoint/2010/main" val="223730991"/>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áº¿t quáº£ hÃ¬nh áº£nh cho thanks for watching"/>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0604" y="0"/>
            <a:ext cx="12178221"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7977993"/>
      </p:ext>
    </p:extLst>
  </p:cSld>
  <p:clrMapOvr>
    <a:masterClrMapping/>
  </p:clrMapOvr>
  <p:transition spd="slow">
    <p:randomBar dir="vert"/>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halkboard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TF00001018.potx" id="{D19C2884-2C55-4C1A-A5C2-5D03FF1F35A4}" vid="{5F7A9C6A-558C-4654-B762-2F22BC904FAE}"/>
    </a:ext>
  </a:extLst>
</a:theme>
</file>

<file path=ppt/theme/theme2.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tf02804846</Template>
  <TotalTime>123</TotalTime>
  <Words>245</Words>
  <Application>Microsoft Office PowerPoint</Application>
  <PresentationFormat>Custom</PresentationFormat>
  <Paragraphs>24</Paragraphs>
  <Slides>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Consolas (Headings)</vt:lpstr>
      <vt:lpstr>Arial</vt:lpstr>
      <vt:lpstr>Consolas</vt:lpstr>
      <vt:lpstr>Corbel</vt:lpstr>
      <vt:lpstr>Tahoma</vt:lpstr>
      <vt:lpstr>Chalkboard 16x9</vt:lpstr>
      <vt:lpstr>PowerPoint Presentation</vt:lpstr>
      <vt:lpstr>Nội dung chính</vt:lpstr>
      <vt:lpstr>Cấu trúc cây thư mục</vt:lpstr>
      <vt:lpstr>Công nghệ sử dụng</vt:lpstr>
      <vt:lpstr>Demo</vt:lpstr>
      <vt:lpstr>Demo</vt:lpstr>
      <vt:lpstr>Tổng kết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KẾT THÚC MÔN HỌC MACHINE LEARNING</dc:title>
  <dc:creator>PC</dc:creator>
  <cp:lastModifiedBy>Lương Quang</cp:lastModifiedBy>
  <cp:revision>38</cp:revision>
  <dcterms:created xsi:type="dcterms:W3CDTF">2019-11-04T01:57:07Z</dcterms:created>
  <dcterms:modified xsi:type="dcterms:W3CDTF">2019-11-05T08:23:01Z</dcterms:modified>
</cp:coreProperties>
</file>